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4" r:id="rId26"/>
    <p:sldId id="285" r:id="rId27"/>
    <p:sldId id="288" r:id="rId28"/>
    <p:sldId id="289" r:id="rId29"/>
    <p:sldId id="290" r:id="rId30"/>
    <p:sldId id="291" r:id="rId31"/>
    <p:sldId id="282" r:id="rId32"/>
    <p:sldId id="26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0A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6" autoAdjust="0"/>
    <p:restoredTop sz="94660"/>
  </p:normalViewPr>
  <p:slideViewPr>
    <p:cSldViewPr>
      <p:cViewPr>
        <p:scale>
          <a:sx n="75" d="100"/>
          <a:sy n="75" d="100"/>
        </p:scale>
        <p:origin x="-2664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7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65CD5-47F2-4130-A876-D6CC0F0C919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C677D-E558-42D2-8AAE-1D9148F28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7000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Programmist\d$\Работа\Сканирование\Литературный музей\Г.Головатый (фото)\Головатый1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3238" t="2235" r="2159" b="7201"/>
          <a:stretch>
            <a:fillRect/>
          </a:stretch>
        </p:blipFill>
        <p:spPr bwMode="auto">
          <a:xfrm>
            <a:off x="2071670" y="-1"/>
            <a:ext cx="5286412" cy="68000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\\Programmist\d$\Работа\Сканирование\Литературный музей\Г.Головатый (фото)\13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1875" t="1216" r="2952"/>
          <a:stretch>
            <a:fillRect/>
          </a:stretch>
        </p:blipFill>
        <p:spPr bwMode="auto">
          <a:xfrm>
            <a:off x="2071670" y="97583"/>
            <a:ext cx="4857784" cy="66175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\\Programmist\d$\Работа\Сканирование\Литературный музей\Г.Головатый (фото)\14.jpg"/>
          <p:cNvPicPr>
            <a:picLocks noChangeAspect="1" noChangeArrowheads="1"/>
          </p:cNvPicPr>
          <p:nvPr/>
        </p:nvPicPr>
        <p:blipFill>
          <a:blip r:embed="rId2" cstate="print"/>
          <a:srcRect l="2102" t="2612" r="1667" b="1741"/>
          <a:stretch>
            <a:fillRect/>
          </a:stretch>
        </p:blipFill>
        <p:spPr bwMode="auto">
          <a:xfrm>
            <a:off x="2214546" y="71414"/>
            <a:ext cx="4714908" cy="6632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\\Programmist\d$\Работа\Сканирование\Литературный музей\Г.Головатый (фото)\15.jpg"/>
          <p:cNvPicPr>
            <a:picLocks noChangeAspect="1" noChangeArrowheads="1"/>
          </p:cNvPicPr>
          <p:nvPr/>
        </p:nvPicPr>
        <p:blipFill>
          <a:blip r:embed="rId2" cstate="print"/>
          <a:srcRect r="2942"/>
          <a:stretch>
            <a:fillRect/>
          </a:stretch>
        </p:blipFill>
        <p:spPr bwMode="auto">
          <a:xfrm>
            <a:off x="2214546" y="71414"/>
            <a:ext cx="4714908" cy="672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Programmist\d$\Работа\Сканирование\Литературный музей\Г.Головатый (фото)\16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285984" y="71414"/>
            <a:ext cx="4572032" cy="6774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\\Programmist\d$\Работа\Сканирование\Литературный музей\Г.Головатый (фото)\17.jpg"/>
          <p:cNvPicPr>
            <a:picLocks noChangeAspect="1" noChangeArrowheads="1"/>
          </p:cNvPicPr>
          <p:nvPr/>
        </p:nvPicPr>
        <p:blipFill>
          <a:blip r:embed="rId2" cstate="print"/>
          <a:srcRect l="1697" t="1198" r="1583" b="585"/>
          <a:stretch>
            <a:fillRect/>
          </a:stretch>
        </p:blipFill>
        <p:spPr bwMode="auto">
          <a:xfrm>
            <a:off x="2214546" y="75174"/>
            <a:ext cx="4714908" cy="6782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\\Programmist\d$\Работа\Сканирование\Литературный музей\Г.Головатый (фото)\18.jpg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 l="1971" r="1445" b="2329"/>
          <a:stretch>
            <a:fillRect/>
          </a:stretch>
        </p:blipFill>
        <p:spPr bwMode="auto">
          <a:xfrm>
            <a:off x="2071670" y="71413"/>
            <a:ext cx="4857784" cy="6741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\\Programmist\d$\Работа\Сканирование\Литературный музей\Г.Головатый (фото)\19.jpg"/>
          <p:cNvPicPr>
            <a:picLocks noChangeAspect="1" noChangeArrowheads="1"/>
          </p:cNvPicPr>
          <p:nvPr/>
        </p:nvPicPr>
        <p:blipFill>
          <a:blip r:embed="rId2" cstate="print"/>
          <a:srcRect t="1205" r="1593"/>
          <a:stretch>
            <a:fillRect/>
          </a:stretch>
        </p:blipFill>
        <p:spPr bwMode="auto">
          <a:xfrm>
            <a:off x="0" y="214290"/>
            <a:ext cx="9144032" cy="6354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\\Programmist\d$\Работа\Сканирование\Литературный музей\Г.Головатый (фото)\20.jpg"/>
          <p:cNvPicPr>
            <a:picLocks noChangeAspect="1" noChangeArrowheads="1"/>
          </p:cNvPicPr>
          <p:nvPr/>
        </p:nvPicPr>
        <p:blipFill>
          <a:blip r:embed="rId2" cstate="print"/>
          <a:srcRect l="3297" t="5310" r="2747"/>
          <a:stretch>
            <a:fillRect/>
          </a:stretch>
        </p:blipFill>
        <p:spPr bwMode="auto">
          <a:xfrm>
            <a:off x="2285984" y="-24"/>
            <a:ext cx="4572032" cy="68052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\\Programmist\d$\Работа\Сканирование\Литературный музей\Г.Головатый (фото)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0833" y="71414"/>
            <a:ext cx="4870059" cy="6643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\\Programmist\d$\Работа\Сканирование\Литературный музей\Г.Головатый (фото)\2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1681" t="1194" r="840"/>
          <a:stretch>
            <a:fillRect/>
          </a:stretch>
        </p:blipFill>
        <p:spPr bwMode="auto">
          <a:xfrm>
            <a:off x="2214546" y="71414"/>
            <a:ext cx="4643470" cy="66235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Programmist\d$\Работа\Сканирование\Литературный музей\Г.Головатый (фото)\2.jpg"/>
          <p:cNvPicPr>
            <a:picLocks noChangeAspect="1" noChangeArrowheads="1"/>
          </p:cNvPicPr>
          <p:nvPr/>
        </p:nvPicPr>
        <p:blipFill>
          <a:blip r:embed="rId2" cstate="print"/>
          <a:srcRect l="2528" t="3036" r="2668" b="2834"/>
          <a:stretch>
            <a:fillRect/>
          </a:stretch>
        </p:blipFill>
        <p:spPr bwMode="auto">
          <a:xfrm>
            <a:off x="500034" y="54269"/>
            <a:ext cx="8143932" cy="6732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\\Programmist\d$\Работа\Сканирование\Литературный музей\Г.Головатый (фото)\23.jpg"/>
          <p:cNvPicPr>
            <a:picLocks noChangeAspect="1" noChangeArrowheads="1"/>
          </p:cNvPicPr>
          <p:nvPr/>
        </p:nvPicPr>
        <p:blipFill>
          <a:blip r:embed="rId2" cstate="print"/>
          <a:srcRect t="1171"/>
          <a:stretch>
            <a:fillRect/>
          </a:stretch>
        </p:blipFill>
        <p:spPr bwMode="auto">
          <a:xfrm>
            <a:off x="2357422" y="71414"/>
            <a:ext cx="4357718" cy="6716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\\Programmist\d$\Работа\Сканирование\Литературный музей\Г.Головатый (фото)\24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3520" t="2388" r="1446"/>
          <a:stretch>
            <a:fillRect/>
          </a:stretch>
        </p:blipFill>
        <p:spPr bwMode="auto">
          <a:xfrm>
            <a:off x="2263067" y="46233"/>
            <a:ext cx="4452073" cy="6740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\\Programmist\d$\Работа\Сканирование\Литературный музей\Г.Головатый (фото)\25.jpg"/>
          <p:cNvPicPr>
            <a:picLocks noChangeAspect="1" noChangeArrowheads="1"/>
          </p:cNvPicPr>
          <p:nvPr/>
        </p:nvPicPr>
        <p:blipFill>
          <a:blip r:embed="rId2" cstate="print"/>
          <a:srcRect l="1796" r="1236" b="1519"/>
          <a:stretch>
            <a:fillRect/>
          </a:stretch>
        </p:blipFill>
        <p:spPr bwMode="auto">
          <a:xfrm>
            <a:off x="2428860" y="39690"/>
            <a:ext cx="4286280" cy="67468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\\Programmist\d$\Работа\Сканирование\Литературный музей\Г.Головатый (фото)\26.jpg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 l="1213" t="1870"/>
          <a:stretch>
            <a:fillRect/>
          </a:stretch>
        </p:blipFill>
        <p:spPr bwMode="auto">
          <a:xfrm>
            <a:off x="71405" y="428604"/>
            <a:ext cx="9000000" cy="5892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\\Programmist\d$\Работа\Сканирование\Литературный музей\Г.Головатый (фото)\28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t="3524" r="1773" b="1331"/>
          <a:stretch>
            <a:fillRect/>
          </a:stretch>
        </p:blipFill>
        <p:spPr bwMode="auto">
          <a:xfrm>
            <a:off x="500034" y="0"/>
            <a:ext cx="8072462" cy="6811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\\Programmist\d$\Работа\Сканирование\Литературный музей\Г.Головатый (фото)\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t="1352" r="1689"/>
          <a:stretch>
            <a:fillRect/>
          </a:stretch>
        </p:blipFill>
        <p:spPr bwMode="auto">
          <a:xfrm>
            <a:off x="1142976" y="71414"/>
            <a:ext cx="6929454" cy="674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\\Programmist\d$\Работа\Сканирование\Литературный музей\Г.Головатый (фото)\3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724" t="1087" r="1724" b="1080"/>
          <a:stretch>
            <a:fillRect/>
          </a:stretch>
        </p:blipFill>
        <p:spPr bwMode="auto">
          <a:xfrm>
            <a:off x="2500298" y="71414"/>
            <a:ext cx="4143404" cy="66590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\\Programmist\d$\Работа\Сканирование\Литературный музей\Г.Головатый (фото)\Вечерний бриз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808" t="2357"/>
          <a:stretch>
            <a:fillRect/>
          </a:stretch>
        </p:blipFill>
        <p:spPr bwMode="auto">
          <a:xfrm>
            <a:off x="1928794" y="102776"/>
            <a:ext cx="5286412" cy="66123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\\Programmist\d$\Работа\Сканирование\Литературный музей\Г.Головатый (фото)\Жажда неба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1511"/>
          <a:stretch>
            <a:fillRect/>
          </a:stretch>
        </p:blipFill>
        <p:spPr bwMode="auto">
          <a:xfrm>
            <a:off x="2285984" y="71414"/>
            <a:ext cx="4714908" cy="6702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\\Programmist\d$\Работа\Сканирование\Литературный музей\Г.Головатый (фото)\Осенняя элегия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3893" t="1329" b="1682"/>
          <a:stretch>
            <a:fillRect/>
          </a:stretch>
        </p:blipFill>
        <p:spPr bwMode="auto">
          <a:xfrm>
            <a:off x="2357422" y="27255"/>
            <a:ext cx="4572032" cy="67593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Programmist\d$\Работа\Сканирование\Литературный музей\Г.Головатый (фото)\3.jpg"/>
          <p:cNvPicPr>
            <a:picLocks noChangeAspect="1" noChangeArrowheads="1"/>
          </p:cNvPicPr>
          <p:nvPr/>
        </p:nvPicPr>
        <p:blipFill>
          <a:blip r:embed="rId2" cstate="print"/>
          <a:srcRect l="1436" t="1036"/>
          <a:stretch>
            <a:fillRect/>
          </a:stretch>
        </p:blipFill>
        <p:spPr bwMode="auto">
          <a:xfrm>
            <a:off x="2143108" y="71414"/>
            <a:ext cx="4857784" cy="6761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\\Programmist\d$\Работа\Сканирование\Литературный музей\Г.Головатый (фото)\Удар.jpg"/>
          <p:cNvPicPr>
            <a:picLocks noChangeAspect="1" noChangeArrowheads="1"/>
          </p:cNvPicPr>
          <p:nvPr/>
        </p:nvPicPr>
        <p:blipFill>
          <a:blip r:embed="rId2" cstate="print"/>
          <a:srcRect l="1176" t="1483" r="1176"/>
          <a:stretch>
            <a:fillRect/>
          </a:stretch>
        </p:blipFill>
        <p:spPr bwMode="auto">
          <a:xfrm>
            <a:off x="1643042" y="34929"/>
            <a:ext cx="5929354" cy="68230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\\Programmist\d$\Работа\Сканирование\Литературный музей\Г.Головатый (фото)\27.jpg"/>
          <p:cNvPicPr>
            <a:picLocks noChangeAspect="1" noChangeArrowheads="1"/>
          </p:cNvPicPr>
          <p:nvPr/>
        </p:nvPicPr>
        <p:blipFill>
          <a:blip r:embed="rId2" cstate="print"/>
          <a:srcRect l="788" t="808" r="743"/>
          <a:stretch>
            <a:fillRect/>
          </a:stretch>
        </p:blipFill>
        <p:spPr bwMode="auto">
          <a:xfrm>
            <a:off x="2316073" y="25398"/>
            <a:ext cx="4541943" cy="6689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\\Programmist\d$\Работа\Сканирование\Литературный музей\Г.Головатый (фото)\7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1515" t="1079" r="1515" b="722"/>
          <a:stretch>
            <a:fillRect/>
          </a:stretch>
        </p:blipFill>
        <p:spPr bwMode="auto">
          <a:xfrm>
            <a:off x="2214546" y="71414"/>
            <a:ext cx="4643470" cy="66024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\\Programmist\d$\Работа\Сканирование\Литературный музей\Г.Головатый (фото)\6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6250" t="2257" b="6516"/>
          <a:stretch>
            <a:fillRect/>
          </a:stretch>
        </p:blipFill>
        <p:spPr bwMode="auto">
          <a:xfrm rot="10800000">
            <a:off x="3357554" y="71414"/>
            <a:ext cx="2377873" cy="66580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\\Programmist\d$\Работа\Сканирование\Литературный музей\Г.Головатый (фото)\8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1779" t="1381" r="2135" b="1933"/>
          <a:stretch>
            <a:fillRect/>
          </a:stretch>
        </p:blipFill>
        <p:spPr bwMode="auto">
          <a:xfrm>
            <a:off x="2071670" y="142852"/>
            <a:ext cx="5072098" cy="65749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\\Programmist\d$\Работа\Сканирование\Литературный музей\Г.Головатый (фото)\9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r="3899"/>
          <a:stretch>
            <a:fillRect/>
          </a:stretch>
        </p:blipFill>
        <p:spPr bwMode="auto">
          <a:xfrm>
            <a:off x="2500298" y="109768"/>
            <a:ext cx="4143404" cy="6605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Programmist\d$\Работа\Сканирование\Литературный музей\Г.Головатый (фото)\10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t="2158" r="1492" b="2338"/>
          <a:stretch>
            <a:fillRect/>
          </a:stretch>
        </p:blipFill>
        <p:spPr bwMode="auto">
          <a:xfrm>
            <a:off x="78892" y="183117"/>
            <a:ext cx="8993702" cy="64605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\\Programmist\d$\Работа\Сканирование\Литературный музей\Г.Головатый (фото)\11.jpg"/>
          <p:cNvPicPr>
            <a:picLocks noChangeAspect="1" noChangeArrowheads="1"/>
          </p:cNvPicPr>
          <p:nvPr/>
        </p:nvPicPr>
        <p:blipFill>
          <a:blip r:embed="rId2" cstate="print"/>
          <a:srcRect l="3368" t="1194" r="2356"/>
          <a:stretch>
            <a:fillRect/>
          </a:stretch>
        </p:blipFill>
        <p:spPr bwMode="auto">
          <a:xfrm>
            <a:off x="2285984" y="30186"/>
            <a:ext cx="4572032" cy="675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\\Programmist\d$\Работа\Сканирование\Литературный музей\Г.Головатый (фото)\1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t="1361" r="3557"/>
          <a:stretch>
            <a:fillRect/>
          </a:stretch>
        </p:blipFill>
        <p:spPr bwMode="auto">
          <a:xfrm>
            <a:off x="2285984" y="71414"/>
            <a:ext cx="4572032" cy="66263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0</Words>
  <Application>Microsoft Office PowerPoint</Application>
  <PresentationFormat>Экран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Owlet</dc:creator>
  <cp:lastModifiedBy>Оксана</cp:lastModifiedBy>
  <cp:revision>20</cp:revision>
  <dcterms:created xsi:type="dcterms:W3CDTF">2011-04-19T23:58:28Z</dcterms:created>
  <dcterms:modified xsi:type="dcterms:W3CDTF">2025-01-14T03:07:28Z</dcterms:modified>
</cp:coreProperties>
</file>